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4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EE3A2-8995-4325-8A5E-D2024967C5DF}" type="datetimeFigureOut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CCF2CC-DEDF-494F-9317-CB13CAAC71BA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40BAD2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8433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EE3A2-8995-4325-8A5E-D2024967C5DF}" type="datetimeFigureOut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CCF2CC-DEDF-494F-9317-CB13CAAC71BA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40BAD2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1350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EE3A2-8995-4325-8A5E-D2024967C5DF}" type="datetimeFigureOut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CCF2CC-DEDF-494F-9317-CB13CAAC71BA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40BAD2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1175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EE3A2-8995-4325-8A5E-D2024967C5DF}" type="datetimeFigureOut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CCF2CC-DEDF-494F-9317-CB13CAAC71BA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40BAD2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0251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EE3A2-8995-4325-8A5E-D2024967C5DF}" type="datetimeFigureOut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CCF2CC-DEDF-494F-9317-CB13CAAC71BA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40BAD2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8089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EE3A2-8995-4325-8A5E-D2024967C5DF}" type="datetimeFigureOut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CCF2CC-DEDF-494F-9317-CB13CAAC71BA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40BAD2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1842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EE3A2-8995-4325-8A5E-D2024967C5DF}" type="datetimeFigureOut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CCF2CC-DEDF-494F-9317-CB13CAAC71BA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40BAD2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5549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EE3A2-8995-4325-8A5E-D2024967C5DF}" type="datetimeFigureOut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CCF2CC-DEDF-494F-9317-CB13CAAC71BA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40BAD2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8906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EE3A2-8995-4325-8A5E-D2024967C5DF}" type="datetimeFigureOut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CCF2CC-DEDF-494F-9317-CB13CAAC71BA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40BAD2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2706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EE3A2-8995-4325-8A5E-D2024967C5DF}" type="datetimeFigureOut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CCF2CC-DEDF-494F-9317-CB13CAAC71BA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40BAD2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5306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EE3A2-8995-4325-8A5E-D2024967C5DF}" type="datetimeFigureOut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CCF2CC-DEDF-494F-9317-CB13CAAC71BA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40BAD2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481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EE3A2-8995-4325-8A5E-D2024967C5DF}" type="datetimeFigureOut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CCF2CC-DEDF-494F-9317-CB13CAAC71BA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40BAD2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40BAD2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8376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F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0"/>
          <a:stretch/>
        </p:blipFill>
        <p:spPr>
          <a:xfrm>
            <a:off x="1536879" y="2675211"/>
            <a:ext cx="9144000" cy="35762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0" y="457200"/>
            <a:ext cx="121791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Seattle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Making the Most of Your First Port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79" y="2383049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79" y="2502179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26" y="6510270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626" y="6629400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289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accent6">
              <a:lumMod val="50000"/>
              <a:alpha val="93000"/>
            </a:schemeClr>
          </a:solidFill>
        </p:spPr>
        <p:txBody>
          <a:bodyPr vert="horz" lIns="0" tIns="45720" rIns="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j-ea"/>
                <a:cs typeface="+mj-cs"/>
              </a:rPr>
              <a:t>Visit Mt. Rainier National Park!</a:t>
            </a:r>
          </a:p>
        </p:txBody>
      </p:sp>
    </p:spTree>
    <p:extLst>
      <p:ext uri="{BB962C8B-B14F-4D97-AF65-F5344CB8AC3E}">
        <p14:creationId xmlns:p14="http://schemas.microsoft.com/office/powerpoint/2010/main" val="301741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Day One Sample Itinerary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Get an early start!</a:t>
            </a:r>
          </a:p>
          <a:p>
            <a:r>
              <a:rPr lang="en-US" smtClean="0"/>
              <a:t>Pike Market for breakfast and shopping</a:t>
            </a:r>
          </a:p>
          <a:p>
            <a:r>
              <a:rPr lang="en-US" smtClean="0"/>
              <a:t>Olympic Sculpture Park  and a stroll along the waterfront </a:t>
            </a:r>
          </a:p>
          <a:p>
            <a:r>
              <a:rPr lang="en-US" smtClean="0"/>
              <a:t>Mid-afternoon</a:t>
            </a:r>
          </a:p>
          <a:p>
            <a:pPr lvl="1"/>
            <a:r>
              <a:rPr lang="en-US" smtClean="0"/>
              <a:t>The Seattle Aquarium</a:t>
            </a:r>
          </a:p>
          <a:p>
            <a:r>
              <a:rPr lang="en-US" smtClean="0"/>
              <a:t>Evening</a:t>
            </a:r>
          </a:p>
          <a:p>
            <a:pPr lvl="1"/>
            <a:r>
              <a:rPr lang="en-US" smtClean="0"/>
              <a:t>Seattle Underground Tour</a:t>
            </a:r>
            <a:endParaRPr lang="en-US" dirty="0" smtClean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947362" y="2878802"/>
            <a:ext cx="3478876" cy="1957647"/>
          </a:xfrm>
        </p:spPr>
      </p:pic>
    </p:spTree>
    <p:extLst>
      <p:ext uri="{BB962C8B-B14F-4D97-AF65-F5344CB8AC3E}">
        <p14:creationId xmlns:p14="http://schemas.microsoft.com/office/powerpoint/2010/main" val="372071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Pike Market</a:t>
            </a:r>
          </a:p>
          <a:p>
            <a:pPr lvl="1"/>
            <a:r>
              <a:rPr lang="en-US" dirty="0" smtClean="0"/>
              <a:t>Breakfast here again and visit the places you loved or missed</a:t>
            </a:r>
          </a:p>
          <a:p>
            <a:r>
              <a:rPr lang="en-US" dirty="0" smtClean="0"/>
              <a:t>Experience Music Project and Science Fiction Museum</a:t>
            </a:r>
          </a:p>
          <a:p>
            <a:r>
              <a:rPr lang="en-US" dirty="0" smtClean="0"/>
              <a:t>The Space Needle</a:t>
            </a:r>
          </a:p>
          <a:p>
            <a:pPr lvl="1"/>
            <a:r>
              <a:rPr lang="en-US" dirty="0" smtClean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5659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</TotalTime>
  <Words>80</Words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Corbel</vt:lpstr>
      <vt:lpstr>Retrospect</vt:lpstr>
      <vt:lpstr>PowerPoint Presentation</vt:lpstr>
      <vt:lpstr>PowerPoint Presentation</vt:lpstr>
      <vt:lpstr>Day One Sample Itinerary</vt:lpstr>
      <vt:lpstr>Day Two Sample Itinerary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 in Summer</dc:title>
  <dc:creator>GO! Series</dc:creator>
  <dcterms:created xsi:type="dcterms:W3CDTF">2015-05-17T14:48:20Z</dcterms:created>
  <dcterms:modified xsi:type="dcterms:W3CDTF">2015-11-06T13:08:09Z</dcterms:modified>
</cp:coreProperties>
</file>