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8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B655E-81AA-4DAE-B546-A22DE3430D8F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4CFF3D-4B70-494F-A95E-873F2AA1120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247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B655E-81AA-4DAE-B546-A22DE3430D8F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4CFF3D-4B70-494F-A95E-873F2AA1120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6844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B655E-81AA-4DAE-B546-A22DE3430D8F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4CFF3D-4B70-494F-A95E-873F2AA1120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397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5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0B655E-81AA-4DAE-B546-A22DE3430D8F}" type="datetimeFigureOut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7/8/2015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4CFF3D-4B70-494F-A95E-873F2AA11208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Oasis Aquatic Center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Summer Program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56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Summer Aquatics in Pacifica Bay!</a:t>
            </a:r>
            <a:endParaRPr lang="en-US" sz="4800" dirty="0"/>
          </a:p>
        </p:txBody>
      </p:sp>
      <p:pic>
        <p:nvPicPr>
          <p:cNvPr id="7" name="Picture Placeholder 6" descr="P100009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2308" r="32308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 dirty="0" smtClean="0"/>
              <a:t>Join us at the Oasis Aquatic Center for this year’s summer swim program!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57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Aquatic Center Passes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Monthly, seasonal, and annual passes are available for both residents and non-residents. </a:t>
            </a:r>
          </a:p>
          <a:p>
            <a:r>
              <a:rPr lang="en-US" sz="2400" dirty="0"/>
              <a:t>Day passes are available for guests of anyone who holds a current membership. </a:t>
            </a:r>
          </a:p>
          <a:p>
            <a:r>
              <a:rPr lang="en-US" sz="2400" dirty="0"/>
              <a:t>Fees for non-residents are an additional $10. </a:t>
            </a:r>
          </a:p>
          <a:p>
            <a:r>
              <a:rPr lang="en-US" sz="2400" dirty="0"/>
              <a:t>Proof of residency is required.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1520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Swim Pass Fee Schedule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27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Swim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Open Swim</a:t>
            </a:r>
            <a:endParaRPr lang="en-US" dirty="0" smtClean="0"/>
          </a:p>
          <a:p>
            <a:pPr lvl="1"/>
            <a:r>
              <a:rPr lang="en-US" dirty="0" smtClean="0"/>
              <a:t>Monday – Friday: 10:00 a.m. to 7:00 p.m.</a:t>
            </a:r>
          </a:p>
          <a:p>
            <a:pPr lvl="1"/>
            <a:r>
              <a:rPr lang="en-US" dirty="0" smtClean="0"/>
              <a:t>Saturday – Sunday: 11:00 a.m. to 6:00 p.m.</a:t>
            </a:r>
          </a:p>
          <a:p>
            <a:r>
              <a:rPr lang="en-US" b="1" dirty="0" smtClean="0"/>
              <a:t>Senior Swim</a:t>
            </a:r>
            <a:endParaRPr lang="en-US" dirty="0" smtClean="0"/>
          </a:p>
          <a:p>
            <a:pPr lvl="1"/>
            <a:r>
              <a:rPr lang="en-US" dirty="0" smtClean="0"/>
              <a:t>Monday – Friday: 7:00 a.m. to 10:00 a.m.</a:t>
            </a:r>
          </a:p>
          <a:p>
            <a:pPr lvl="1"/>
            <a:r>
              <a:rPr lang="en-US" dirty="0" smtClean="0"/>
              <a:t>Saturday – Sunday: 9:00 a.m. to 10:00 a.m.</a:t>
            </a:r>
          </a:p>
          <a:p>
            <a:r>
              <a:rPr lang="en-US" b="1" dirty="0" smtClean="0"/>
              <a:t>Swim Lessons</a:t>
            </a:r>
            <a:endParaRPr lang="en-US" dirty="0" smtClean="0"/>
          </a:p>
          <a:p>
            <a:pPr lvl="1"/>
            <a:r>
              <a:rPr lang="en-US" dirty="0" smtClean="0"/>
              <a:t>Monday – Friday: 10:00 a.m. to 11:00 a.m.</a:t>
            </a:r>
          </a:p>
          <a:p>
            <a:pPr lvl="1"/>
            <a:r>
              <a:rPr lang="en-US" dirty="0" smtClean="0"/>
              <a:t>Saturday: 9:00 a.m. to 10:00 a.m.</a:t>
            </a:r>
          </a:p>
        </p:txBody>
      </p:sp>
    </p:spTree>
    <p:extLst>
      <p:ext uri="{BB962C8B-B14F-4D97-AF65-F5344CB8AC3E}">
        <p14:creationId xmlns:p14="http://schemas.microsoft.com/office/powerpoint/2010/main" val="37530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</TotalTime>
  <Words>150</Words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Palatino Linotype</vt:lpstr>
      <vt:lpstr>1_Droplet</vt:lpstr>
      <vt:lpstr>Oasis Aquatic Center</vt:lpstr>
      <vt:lpstr>Summer Aquatics in Pacifica Bay!</vt:lpstr>
      <vt:lpstr>Aquatic Center Passes</vt:lpstr>
      <vt:lpstr>Swim Pass Fee Schedule</vt:lpstr>
      <vt:lpstr>Summer Swim Schedule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Oasis Aquatic Center</dc:title>
  <dc:creator>GO! Series</dc:creator>
  <dcterms:created xsi:type="dcterms:W3CDTF">2015-07-08T13:21:27Z</dcterms:created>
  <dcterms:modified xsi:type="dcterms:W3CDTF">2015-07-08T13:22:50Z</dcterms:modified>
</cp:coreProperties>
</file>