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7F80C9-B860-4721-B38B-D1948A69D478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65359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465359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465359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61B057-EC30-448A-BA55-6DBC5182297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65359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465359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353848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7F80C9-B860-4721-B38B-D1948A69D478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ED8428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61B057-EC30-448A-BA55-6DBC5182297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ED8428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795067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7F80C9-B860-4721-B38B-D1948A69D478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ED8428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61B057-EC30-448A-BA55-6DBC5182297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ED8428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ED8428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770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City of Pacifica Bay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Budget Report to the City Council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5671470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 to the City Council</a:t>
            </a:r>
            <a:endParaRPr lang="en-US" sz="44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3200" b="1" dirty="0" smtClean="0"/>
              <a:t>The City of Pacifica Bay continues to maintain a fiscally healthy outlook with targeted levels of revenue growth. This budget plan will be the basis for planning and organizational decisions in the coming years.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62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City Revenues by Quarter</a:t>
            </a:r>
            <a:endParaRPr lang="en-US" sz="36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24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Description of Capital Projects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27313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Capital Assets Three-Year Comparison</a:t>
            </a:r>
            <a:br>
              <a:rPr lang="en-US" sz="32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(in thousands)</a:t>
            </a:r>
            <a:endParaRPr lang="en-US" sz="24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664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</TotalTime>
  <Words>63</Words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Gill Sans MT</vt:lpstr>
      <vt:lpstr>Wingdings 2</vt:lpstr>
      <vt:lpstr>1_Dividend</vt:lpstr>
      <vt:lpstr>City of Pacifica Bay</vt:lpstr>
      <vt:lpstr>Report to the City Council</vt:lpstr>
      <vt:lpstr>City Revenues by Quarter</vt:lpstr>
      <vt:lpstr>Description of Capital Projects</vt:lpstr>
      <vt:lpstr>Capital Assets Three-Year Comparison (in thousands)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Pacifica Bay</dc:title>
  <dc:creator>GO! Series</dc:creator>
  <dcterms:created xsi:type="dcterms:W3CDTF">2015-07-08T13:15:38Z</dcterms:created>
  <dcterms:modified xsi:type="dcterms:W3CDTF">2015-07-08T13:17:08Z</dcterms:modified>
</cp:coreProperties>
</file>