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664" r:id="rId3"/>
    <p:sldMasterId id="2147483666" r:id="rId4"/>
    <p:sldMasterId id="2147483668" r:id="rId5"/>
  </p:sldMasterIdLst>
  <p:sldIdLst>
    <p:sldId id="257" r:id="rId6"/>
    <p:sldId id="258" r:id="rId7"/>
    <p:sldId id="259" r:id="rId8"/>
    <p:sldId id="260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91" d="100"/>
          <a:sy n="91" d="100"/>
        </p:scale>
        <p:origin x="53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DFF08F-DC6B-4601-B491-B0F83F6DD2DA}" type="datetimeFigureOut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9231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DFF08F-DC6B-4601-B491-B0F83F6DD2DA}" type="datetimeFigureOut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40202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DFF08F-DC6B-4601-B491-B0F83F6DD2DA}" type="datetimeFigureOut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19351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DFF08F-DC6B-4601-B491-B0F83F6DD2DA}" type="datetimeFigureOut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9466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DFF08F-DC6B-4601-B491-B0F83F6DD2DA}" type="datetimeFigureOut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09757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DFF08F-DC6B-4601-B491-B0F83F6DD2DA}" type="datetimeFigureOut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4825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tx1"/>
        </a:buClr>
        <a:buSzPct val="80000"/>
        <a:buFont typeface="Corbe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DFF08F-DC6B-4601-B491-B0F83F6DD2DA}" type="datetimeFigureOut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75352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tx1"/>
        </a:buClr>
        <a:buSzPct val="80000"/>
        <a:buFont typeface="Corbe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DFF08F-DC6B-4601-B491-B0F83F6DD2DA}" type="datetimeFigureOut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1502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tx1"/>
        </a:buClr>
        <a:buSzPct val="80000"/>
        <a:buFont typeface="Corbe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DFF08F-DC6B-4601-B491-B0F83F6DD2DA}" type="datetimeFigureOut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8845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tx1"/>
        </a:buClr>
        <a:buSzPct val="80000"/>
        <a:buFont typeface="Corbe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DFF08F-DC6B-4601-B491-B0F83F6DD2DA}" type="datetimeFigureOut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5957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tx1"/>
        </a:buClr>
        <a:buSzPct val="80000"/>
        <a:buFont typeface="Corbe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Alaska Slides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Kodiak West Travel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09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Lights, Camera, Action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025" y="2743360"/>
            <a:ext cx="3900488" cy="260159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400" dirty="0">
                <a:solidFill>
                  <a:schemeClr val="accent6">
                    <a:lumMod val="25000"/>
                  </a:schemeClr>
                </a:solidFill>
              </a:rPr>
              <a:t>Be prepared at all times with your camera. You will want to be ready if nature decides to fly right by you.</a:t>
            </a:r>
          </a:p>
        </p:txBody>
      </p:sp>
    </p:spTree>
    <p:extLst>
      <p:ext uri="{BB962C8B-B14F-4D97-AF65-F5344CB8AC3E}">
        <p14:creationId xmlns:p14="http://schemas.microsoft.com/office/powerpoint/2010/main" val="15124808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Brooks Mountain Range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5" r="3225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mtClean="0"/>
              <a:t>A treeless range peppered with rivers and streams and home to a variety of birds and land and marine mammals.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39272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Aurora Borealis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5027" y="1096963"/>
            <a:ext cx="3106346" cy="4664075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mtClean="0"/>
              <a:t>Ribbons of blue, green, pink, and purple luminescence that are caused by the collisions of electrically charged particles in the atmosphere.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232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Viewing the Lights from Fairbanks</a:t>
            </a:r>
            <a:endParaRPr lang="en-US" dirty="0"/>
          </a:p>
        </p:txBody>
      </p:sp>
      <p:sp>
        <p:nvSpPr>
          <p:cNvPr id="17" name="Content Placeholder 1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mtClean="0"/>
              <a:t>Cleary Summit</a:t>
            </a:r>
          </a:p>
          <a:p>
            <a:r>
              <a:rPr lang="en-US" smtClean="0"/>
              <a:t>Chena Lakes Recreation Area</a:t>
            </a:r>
          </a:p>
          <a:p>
            <a:r>
              <a:rPr lang="en-US" smtClean="0"/>
              <a:t>Steese Highway</a:t>
            </a:r>
          </a:p>
          <a:p>
            <a:r>
              <a:rPr lang="en-US" smtClean="0"/>
              <a:t>Ester Dome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196592"/>
      </p:ext>
    </p:extLst>
  </p:cSld>
  <p:clrMapOvr>
    <a:masterClrMapping/>
  </p:clrMapOvr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ACC63D00-1EE0-4159-BF5A-6FF02000B710}"/>
    </a:ext>
  </a:extLst>
</a:theme>
</file>

<file path=ppt/theme/theme2.xml><?xml version="1.0" encoding="utf-8"?>
<a:theme xmlns:a="http://schemas.openxmlformats.org/drawingml/2006/main" name="1_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ACC63D00-1EE0-4159-BF5A-6FF02000B710}"/>
    </a:ext>
  </a:extLst>
</a:theme>
</file>

<file path=ppt/theme/theme3.xml><?xml version="1.0" encoding="utf-8"?>
<a:theme xmlns:a="http://schemas.openxmlformats.org/drawingml/2006/main" name="2_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ACC63D00-1EE0-4159-BF5A-6FF02000B710}"/>
    </a:ext>
  </a:extLst>
</a:theme>
</file>

<file path=ppt/theme/theme4.xml><?xml version="1.0" encoding="utf-8"?>
<a:theme xmlns:a="http://schemas.openxmlformats.org/drawingml/2006/main" name="3_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ACC63D00-1EE0-4159-BF5A-6FF02000B710}"/>
    </a:ext>
  </a:extLst>
</a:theme>
</file>

<file path=ppt/theme/theme5.xml><?xml version="1.0" encoding="utf-8"?>
<a:theme xmlns:a="http://schemas.openxmlformats.org/drawingml/2006/main" name="4_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ACC63D00-1EE0-4159-BF5A-6FF02000B7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101</Words>
  <PresentationFormat>Widescreen</PresentationFormat>
  <Paragraphs>13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Corbel</vt:lpstr>
      <vt:lpstr>Basis</vt:lpstr>
      <vt:lpstr>1_Basis</vt:lpstr>
      <vt:lpstr>2_Basis</vt:lpstr>
      <vt:lpstr>3_Basis</vt:lpstr>
      <vt:lpstr>4_Basis</vt:lpstr>
      <vt:lpstr>Alaska Slides</vt:lpstr>
      <vt:lpstr>Lights, Camera, Action</vt:lpstr>
      <vt:lpstr>Brooks Mountain Range</vt:lpstr>
      <vt:lpstr>The Aurora Borealis</vt:lpstr>
      <vt:lpstr>Viewing the Lights from Fairbanks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Wildlife and Excursion Photos</dc:title>
  <dc:creator>GO! Series</dc:creator>
  <dcterms:created xsi:type="dcterms:W3CDTF">2015-05-17T15:10:28Z</dcterms:created>
  <dcterms:modified xsi:type="dcterms:W3CDTF">2015-11-06T13:09:57Z</dcterms:modified>
</cp:coreProperties>
</file>