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</p:sldMasterIdLst>
  <p:sldIdLst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A70F4E-0259-475E-8162-7D62EEC2A170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97DD18-DC27-4092-869A-79218D01F39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6444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A70F4E-0259-475E-8162-7D62EEC2A170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97DD18-DC27-4092-869A-79218D01F39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7646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A70F4E-0259-475E-8162-7D62EEC2A170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97DD18-DC27-4092-869A-79218D01F39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711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A70F4E-0259-475E-8162-7D62EEC2A170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97DD18-DC27-4092-869A-79218D01F39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108400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A70F4E-0259-475E-8162-7D62EEC2A170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97DD18-DC27-4092-869A-79218D01F39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8904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A70F4E-0259-475E-8162-7D62EEC2A170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97DD18-DC27-4092-869A-79218D01F39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0956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A70F4E-0259-475E-8162-7D62EEC2A170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97DD18-DC27-4092-869A-79218D01F39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0446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A70F4E-0259-475E-8162-7D62EEC2A170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97DD18-DC27-4092-869A-79218D01F39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shade val="75000"/>
                  </a:srgbClr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shade val="75000"/>
                </a:srgbClr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2731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Summer Job Opportunities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Sensation Park </a:t>
            </a:r>
            <a:r>
              <a:rPr lang="en-US" dirty="0" err="1" smtClean="0"/>
              <a:t>Entertinment</a:t>
            </a:r>
            <a:r>
              <a:rPr lang="en-US" dirty="0" smtClean="0"/>
              <a:t> Group</a:t>
            </a:r>
            <a:endParaRPr lang="en-US" dirty="0"/>
          </a:p>
        </p:txBody>
      </p:sp>
      <p:pic>
        <p:nvPicPr>
          <p:cNvPr id="1030" name="Picture 6" descr="C:\Users\Alicia\AppData\Local\Microsoft\Windows\Temporary Internet Files\Content.IE5\KS556BBY\MPj0289081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1905000"/>
            <a:ext cx="3657600" cy="24384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" name="Picture 6" descr="C:\Users\Alicia\AppData\Local\Microsoft\Windows\Temporary Internet Files\Content.IE5\KS556BBY\MPj0289081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3657600" cy="24384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" name="Picture 6" descr="C:\Users\Alicia\AppData\Local\Microsoft\Windows\Temporary Internet Files\Content.IE5\KS556BBY\MPj0289081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2819400"/>
            <a:ext cx="3657600" cy="2438400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71131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Great Summer Job!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Numerous positions available</a:t>
            </a:r>
          </a:p>
          <a:p>
            <a:pPr lvl="1"/>
            <a:r>
              <a:rPr lang="en-US" dirty="0" smtClean="0"/>
              <a:t>Entry level and supervisory</a:t>
            </a:r>
          </a:p>
          <a:p>
            <a:r>
              <a:rPr lang="en-US" dirty="0" smtClean="0"/>
              <a:t>Competitive wages</a:t>
            </a:r>
          </a:p>
          <a:p>
            <a:pPr lvl="1"/>
            <a:r>
              <a:rPr lang="en-US" dirty="0" smtClean="0"/>
              <a:t>Based on experience and education</a:t>
            </a:r>
          </a:p>
          <a:p>
            <a:r>
              <a:rPr lang="en-US" dirty="0" smtClean="0"/>
              <a:t>Flexible hours</a:t>
            </a:r>
          </a:p>
          <a:p>
            <a:pPr lvl="1"/>
            <a:r>
              <a:rPr lang="en-US" dirty="0" smtClean="0"/>
              <a:t>Morning, afternoon, and evening shifts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85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at least 18 years of age</a:t>
            </a:r>
          </a:p>
          <a:p>
            <a:r>
              <a:rPr lang="en-US" dirty="0" smtClean="0"/>
              <a:t>Possess good communication skills</a:t>
            </a:r>
          </a:p>
          <a:p>
            <a:r>
              <a:rPr lang="en-US" dirty="0" smtClean="0"/>
              <a:t>Be available 20 hours per week</a:t>
            </a:r>
          </a:p>
          <a:p>
            <a:r>
              <a:rPr lang="en-US" dirty="0" smtClean="0"/>
              <a:t>Possess good customer </a:t>
            </a:r>
            <a:r>
              <a:rPr lang="en-US" dirty="0" err="1" smtClean="0"/>
              <a:t>srvice</a:t>
            </a:r>
            <a:r>
              <a:rPr lang="en-US" dirty="0" smtClean="0"/>
              <a:t> skills</a:t>
            </a:r>
          </a:p>
        </p:txBody>
      </p:sp>
    </p:spTree>
    <p:extLst>
      <p:ext uri="{BB962C8B-B14F-4D97-AF65-F5344CB8AC3E}">
        <p14:creationId xmlns:p14="http://schemas.microsoft.com/office/powerpoint/2010/main" val="3920690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/>
          <p:cNvSpPr>
            <a:spLocks noGrp="1"/>
          </p:cNvSpPr>
          <p:nvPr>
            <p:ph type="title"/>
          </p:nvPr>
        </p:nvSpPr>
        <p:spPr>
          <a:xfrm>
            <a:off x="1752600" y="1905001"/>
            <a:ext cx="8686800" cy="9144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Applications Will Be Accepted</a:t>
            </a:r>
            <a:br>
              <a:rPr lang="en-US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2800" cap="none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Beginning April 30</a:t>
            </a:r>
          </a:p>
        </p:txBody>
      </p:sp>
    </p:spTree>
    <p:extLst>
      <p:ext uri="{BB962C8B-B14F-4D97-AF65-F5344CB8AC3E}">
        <p14:creationId xmlns:p14="http://schemas.microsoft.com/office/powerpoint/2010/main" val="8517771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re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re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re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62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Franklin Gothic Book</vt:lpstr>
      <vt:lpstr>Franklin Gothic Medium</vt:lpstr>
      <vt:lpstr>Wingdings 2</vt:lpstr>
      <vt:lpstr>Trek</vt:lpstr>
      <vt:lpstr>1_Trek</vt:lpstr>
      <vt:lpstr>2_Trek</vt:lpstr>
      <vt:lpstr>3_Trek</vt:lpstr>
      <vt:lpstr>Summer Job Opportunities</vt:lpstr>
      <vt:lpstr>A Great Summer Job!</vt:lpstr>
      <vt:lpstr>Requirements</vt:lpstr>
      <vt:lpstr>Applications Will Be Accepted  Beginning April 30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Summer Job Opportunities</dc:title>
  <dc:creator>GO! Series</dc:creator>
  <cp:revision>1</cp:revision>
  <dcterms:created xsi:type="dcterms:W3CDTF">2015-06-27T12:11:24Z</dcterms:created>
  <dcterms:modified xsi:type="dcterms:W3CDTF">2015-11-02T14:53:42Z</dcterms:modified>
</cp:coreProperties>
</file>