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1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6146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74870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4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89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7642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3994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40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44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8347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19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11/6/2015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8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Seattle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With 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02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4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dirty="0">
                <a:latin typeface="Corbel" panose="020B0503020204020204"/>
              </a:rPr>
              <a:t>And if you can spare</a:t>
            </a:r>
            <a:br>
              <a:rPr lang="en-US" sz="4500" dirty="0">
                <a:latin typeface="Corbel" panose="020B0503020204020204"/>
              </a:rPr>
            </a:br>
            <a:r>
              <a:rPr lang="en-US" sz="4500" dirty="0"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Seattle </a:t>
            </a:r>
            <a:br>
              <a:rPr lang="en-US" dirty="0" smtClean="0"/>
            </a:br>
            <a:r>
              <a:rPr lang="en-US" dirty="0" smtClean="0"/>
              <a:t>Before or After </a:t>
            </a:r>
            <a:br>
              <a:rPr lang="en-US" dirty="0" smtClean="0"/>
            </a:br>
            <a:r>
              <a:rPr lang="en-US" dirty="0" smtClean="0"/>
              <a:t>Your Cruise to Alaska!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100" dirty="0"/>
              <a:t>Kodiak West Travel Can Help </a:t>
            </a:r>
            <a:br>
              <a:rPr lang="en-US" sz="2100" dirty="0"/>
            </a:br>
            <a:r>
              <a:rPr lang="en-US" sz="2100" dirty="0"/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046" y="987425"/>
            <a:ext cx="3176334" cy="4873625"/>
          </a:xfrm>
        </p:spPr>
        <p:txBody>
          <a:bodyPr anchor="ctr">
            <a:noAutofit/>
          </a:bodyPr>
          <a:lstStyle/>
          <a:p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r>
              <a:rPr lang="en-US" sz="1800" dirty="0"/>
              <a:t>Pike Market for breakfast and shopping</a:t>
            </a:r>
          </a:p>
          <a:p>
            <a:r>
              <a:rPr lang="en-US" sz="18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Seattle</a:t>
            </a:r>
            <a:br>
              <a:rPr lang="en-US" dirty="0" smtClean="0"/>
            </a:br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Heavy rain in January to May and October to December</a:t>
            </a:r>
          </a:p>
          <a:p>
            <a:r>
              <a:rPr lang="en-US" dirty="0"/>
              <a:t>Average yearly precipitation is 37 inches</a:t>
            </a:r>
          </a:p>
          <a:p>
            <a:r>
              <a:rPr lang="en-US" dirty="0"/>
              <a:t>Average temperature in July and August is 75 </a:t>
            </a:r>
            <a:r>
              <a:rPr lang="en-US" dirty="0" smtClean="0"/>
              <a:t>degrees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685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108</Words>
  <PresentationFormat>On-screen Show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Office Theme</vt:lpstr>
      <vt:lpstr>Seattle</vt:lpstr>
      <vt:lpstr>PowerPoint Presentation</vt:lpstr>
      <vt:lpstr>PowerPoint Presentation</vt:lpstr>
      <vt:lpstr>Visit Seattle  Before or After  Your Cruise to Alaska!</vt:lpstr>
      <vt:lpstr>Although cruises to Alaska are held during summer months, a visit to Seattle in summer is no guarantee of sunshine! Keep your favorite umbrella handy!</vt:lpstr>
      <vt:lpstr>Day One Sample  Itinerary</vt:lpstr>
      <vt:lpstr>Seattle Weather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creator>GO! Series</dc:creator>
  <dcterms:created xsi:type="dcterms:W3CDTF">2015-05-17T14:47:04Z</dcterms:created>
  <dcterms:modified xsi:type="dcterms:W3CDTF">2015-11-06T13:07:43Z</dcterms:modified>
</cp:coreProperties>
</file>