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2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9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8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76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3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2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43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20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46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3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F15F4-F0C7-4988-BCD1-A96B1FA16D7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277AE-04BB-4DF7-9DC0-500BA69DC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8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Packrafting Tours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6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Packrafting?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form of white water rafting that involves a portable raft that is light enough to be carried between watersheds. Packrafts are sturdy and are suitable for steep creeks and white water.</a:t>
            </a:r>
          </a:p>
        </p:txBody>
      </p:sp>
    </p:spTree>
    <p:extLst>
      <p:ext uri="{BB962C8B-B14F-4D97-AF65-F5344CB8AC3E}">
        <p14:creationId xmlns:p14="http://schemas.microsoft.com/office/powerpoint/2010/main" val="1501896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Led by experienced guides</a:t>
            </a:r>
          </a:p>
          <a:p>
            <a:r>
              <a:rPr lang="en-US" dirty="0" smtClean="0"/>
              <a:t>Certified white water experts</a:t>
            </a:r>
          </a:p>
          <a:p>
            <a:r>
              <a:rPr lang="en-US" dirty="0" smtClean="0"/>
              <a:t>Certified in basic first aid</a:t>
            </a:r>
          </a:p>
          <a:p>
            <a:r>
              <a:rPr lang="en-US" dirty="0" smtClean="0"/>
              <a:t>Can be combined with other tours</a:t>
            </a:r>
          </a:p>
          <a:p>
            <a:r>
              <a:rPr lang="en-US" dirty="0" smtClean="0"/>
              <a:t>Fishing</a:t>
            </a:r>
          </a:p>
          <a:p>
            <a:r>
              <a:rPr lang="en-US" dirty="0" smtClean="0"/>
              <a:t>Hiking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57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1</a:t>
            </a:r>
          </a:p>
          <a:p>
            <a:pPr lvl="1"/>
            <a:r>
              <a:rPr lang="en-US" dirty="0" smtClean="0"/>
              <a:t>Eagle River</a:t>
            </a:r>
          </a:p>
          <a:p>
            <a:pPr lvl="1"/>
            <a:r>
              <a:rPr lang="en-US" dirty="0" smtClean="0"/>
              <a:t>Splashy white water</a:t>
            </a:r>
          </a:p>
          <a:p>
            <a:pPr lvl="1"/>
            <a:r>
              <a:rPr lang="en-US" dirty="0" smtClean="0"/>
              <a:t>Spectacular views</a:t>
            </a:r>
          </a:p>
          <a:p>
            <a:r>
              <a:rPr lang="en-US" dirty="0" smtClean="0"/>
              <a:t>Class 3</a:t>
            </a:r>
          </a:p>
          <a:p>
            <a:pPr lvl="1"/>
            <a:r>
              <a:rPr lang="en-US" dirty="0" smtClean="0"/>
              <a:t>Campground rapids</a:t>
            </a:r>
          </a:p>
          <a:p>
            <a:pPr lvl="1"/>
            <a:r>
              <a:rPr lang="en-US" dirty="0" smtClean="0"/>
              <a:t>Swift white water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71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</Words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Packrafting Tours</vt:lpstr>
      <vt:lpstr>What is Packrafting?</vt:lpstr>
      <vt:lpstr>Tour Information</vt:lpstr>
      <vt:lpstr>Tour Classification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Packrafting Tours</dc:title>
  <dc:creator>GO! Series</dc:creator>
  <dcterms:created xsi:type="dcterms:W3CDTF">2015-06-22T10:19:43Z</dcterms:created>
  <dcterms:modified xsi:type="dcterms:W3CDTF">2015-11-06T13:09:24Z</dcterms:modified>
</cp:coreProperties>
</file>