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5943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2081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04669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8821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75300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25743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7222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1817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4513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53578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2127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4234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1645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5721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53558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0941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92672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4AAD347D-5ACD-4C99-B74B-A9C85AD731AF}" type="datetimeFigureOut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11/6/2015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02111984F565}" type="slidenum">
              <a:rPr lang="en-US" smtClean="0">
                <a:solidFill>
                  <a:srgbClr val="146194">
                    <a:lumMod val="5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17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North 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Nature’s Most Spectacular Light show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467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Lights Ideal Viewing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Best time</a:t>
            </a:r>
          </a:p>
          <a:p>
            <a:r>
              <a:rPr lang="en-US" dirty="0" smtClean="0"/>
              <a:t>Late fall and early spring</a:t>
            </a:r>
          </a:p>
          <a:p>
            <a:r>
              <a:rPr lang="en-US" dirty="0" smtClean="0"/>
              <a:t>Between 10 p.m. and 2 a.m.</a:t>
            </a:r>
          </a:p>
          <a:p>
            <a:r>
              <a:rPr lang="en-US" dirty="0" smtClean="0"/>
              <a:t>Fairbanks</a:t>
            </a:r>
          </a:p>
          <a:p>
            <a:pPr lvl="1"/>
            <a:r>
              <a:rPr lang="en-US" dirty="0" smtClean="0"/>
              <a:t>Ideal location due to distance from equator</a:t>
            </a:r>
          </a:p>
          <a:p>
            <a:r>
              <a:rPr lang="en-US" dirty="0" smtClean="0"/>
              <a:t>Clear skies with little moonlight are ideal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923216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43</Words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Slice</vt:lpstr>
      <vt:lpstr>The North Lights</vt:lpstr>
      <vt:lpstr>North Lights Ideal Viewing Conditions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North Lights</dc:title>
  <dc:creator>GO! Series</dc:creator>
  <dcterms:created xsi:type="dcterms:W3CDTF">2015-05-17T15:09:35Z</dcterms:created>
  <dcterms:modified xsi:type="dcterms:W3CDTF">2015-11-06T13:10:05Z</dcterms:modified>
</cp:coreProperties>
</file>