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52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56" d="100"/>
          <a:sy n="56" d="100"/>
        </p:scale>
        <p:origin x="7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87438C-5B5D-478B-8796-6FDEEC3E51AD}" type="datetimeFigureOut">
              <a:rPr lang="en-US" smtClean="0"/>
              <a:t>8/13/2015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5A38B8-70CF-42FA-AC36-43D911A43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468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16109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4966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6C5C0B-EE47-4372-B004-D9F77E60BFD4}" type="datetimeFigureOut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</a:prst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8/13/2015</a:t>
            </a:fld>
            <a:endParaRPr kumimoji="0" lang="en-US" sz="105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</a:prstClr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</a:prstClr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C8D04C-D2DF-4AC0-B687-7F28B0B08925}" type="slidenum">
              <a:rPr kumimoji="0" lang="en-US" sz="3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</a:prst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</a:prstClr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7989279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6C5C0B-EE47-4372-B004-D9F77E60BFD4}" type="datetimeFigureOut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39302A">
                    <a:lumMod val="20000"/>
                    <a:lumOff val="8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8/13/2015</a:t>
            </a:fld>
            <a:endParaRPr kumimoji="0" lang="en-US" sz="1050" b="0" i="0" u="none" strike="noStrike" kern="1200" cap="none" spc="0" normalizeH="0" baseline="0" noProof="0">
              <a:ln>
                <a:noFill/>
              </a:ln>
              <a:solidFill>
                <a:srgbClr val="39302A">
                  <a:lumMod val="20000"/>
                  <a:lumOff val="80000"/>
                </a:srgbClr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1200" cap="none" spc="0" normalizeH="0" baseline="0" noProof="0">
              <a:ln>
                <a:noFill/>
              </a:ln>
              <a:solidFill>
                <a:srgbClr val="39302A">
                  <a:lumMod val="20000"/>
                  <a:lumOff val="80000"/>
                </a:srgbClr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C8D04C-D2DF-4AC0-B687-7F28B0B08925}" type="slidenum">
              <a:rPr kumimoji="0" lang="en-US" sz="3600" b="0" i="0" u="none" strike="noStrike" kern="1200" cap="none" spc="0" normalizeH="0" baseline="0" noProof="0" smtClean="0">
                <a:ln>
                  <a:noFill/>
                </a:ln>
                <a:solidFill>
                  <a:srgbClr val="39302A">
                    <a:lumMod val="60000"/>
                    <a:lumOff val="4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39302A">
                  <a:lumMod val="60000"/>
                  <a:lumOff val="40000"/>
                </a:srgbClr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385565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6C5C0B-EE47-4372-B004-D9F77E60BFD4}" type="datetimeFigureOut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39302A">
                    <a:lumMod val="20000"/>
                    <a:lumOff val="8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8/13/2015</a:t>
            </a:fld>
            <a:endParaRPr kumimoji="0" lang="en-US" sz="1050" b="0" i="0" u="none" strike="noStrike" kern="1200" cap="none" spc="0" normalizeH="0" baseline="0" noProof="0">
              <a:ln>
                <a:noFill/>
              </a:ln>
              <a:solidFill>
                <a:srgbClr val="39302A">
                  <a:lumMod val="20000"/>
                  <a:lumOff val="80000"/>
                </a:srgbClr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1200" cap="none" spc="0" normalizeH="0" baseline="0" noProof="0">
              <a:ln>
                <a:noFill/>
              </a:ln>
              <a:solidFill>
                <a:srgbClr val="39302A">
                  <a:lumMod val="20000"/>
                  <a:lumOff val="80000"/>
                </a:srgbClr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C8D04C-D2DF-4AC0-B687-7F28B0B08925}" type="slidenum">
              <a:rPr kumimoji="0" lang="en-US" sz="3600" b="0" i="0" u="none" strike="noStrike" kern="1200" cap="none" spc="0" normalizeH="0" baseline="0" noProof="0" smtClean="0">
                <a:ln>
                  <a:noFill/>
                </a:ln>
                <a:solidFill>
                  <a:srgbClr val="39302A">
                    <a:lumMod val="60000"/>
                    <a:lumOff val="4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39302A">
                  <a:lumMod val="60000"/>
                  <a:lumOff val="40000"/>
                </a:srgbClr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069095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6C5C0B-EE47-4372-B004-D9F77E60BFD4}" type="datetimeFigureOut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39302A">
                    <a:lumMod val="20000"/>
                    <a:lumOff val="8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8/13/2015</a:t>
            </a:fld>
            <a:endParaRPr kumimoji="0" lang="en-US" sz="1050" b="0" i="0" u="none" strike="noStrike" kern="1200" cap="none" spc="0" normalizeH="0" baseline="0" noProof="0">
              <a:ln>
                <a:noFill/>
              </a:ln>
              <a:solidFill>
                <a:srgbClr val="39302A">
                  <a:lumMod val="20000"/>
                  <a:lumOff val="80000"/>
                </a:srgbClr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1200" cap="none" spc="0" normalizeH="0" baseline="0" noProof="0">
              <a:ln>
                <a:noFill/>
              </a:ln>
              <a:solidFill>
                <a:srgbClr val="39302A">
                  <a:lumMod val="20000"/>
                  <a:lumOff val="80000"/>
                </a:srgbClr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C8D04C-D2DF-4AC0-B687-7F28B0B08925}" type="slidenum">
              <a:rPr kumimoji="0" lang="en-US" sz="3600" b="0" i="0" u="none" strike="noStrike" kern="1200" cap="none" spc="0" normalizeH="0" baseline="0" noProof="0" smtClean="0">
                <a:ln>
                  <a:noFill/>
                </a:ln>
                <a:solidFill>
                  <a:srgbClr val="39302A">
                    <a:lumMod val="60000"/>
                    <a:lumOff val="4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39302A">
                  <a:lumMod val="60000"/>
                  <a:lumOff val="40000"/>
                </a:srgbClr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9712822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6C5C0B-EE47-4372-B004-D9F77E60BFD4}" type="datetimeFigureOut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39302A">
                    <a:lumMod val="20000"/>
                    <a:lumOff val="8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8/13/2015</a:t>
            </a:fld>
            <a:endParaRPr kumimoji="0" lang="en-US" sz="1050" b="0" i="0" u="none" strike="noStrike" kern="1200" cap="none" spc="0" normalizeH="0" baseline="0" noProof="0">
              <a:ln>
                <a:noFill/>
              </a:ln>
              <a:solidFill>
                <a:srgbClr val="39302A">
                  <a:lumMod val="20000"/>
                  <a:lumOff val="80000"/>
                </a:srgbClr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1200" cap="none" spc="0" normalizeH="0" baseline="0" noProof="0">
              <a:ln>
                <a:noFill/>
              </a:ln>
              <a:solidFill>
                <a:srgbClr val="39302A">
                  <a:lumMod val="20000"/>
                  <a:lumOff val="80000"/>
                </a:srgbClr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C8D04C-D2DF-4AC0-B687-7F28B0B08925}" type="slidenum">
              <a:rPr kumimoji="0" lang="en-US" sz="3600" b="0" i="0" u="none" strike="noStrike" kern="1200" cap="none" spc="0" normalizeH="0" baseline="0" noProof="0" smtClean="0">
                <a:ln>
                  <a:noFill/>
                </a:ln>
                <a:solidFill>
                  <a:srgbClr val="39302A">
                    <a:lumMod val="60000"/>
                    <a:lumOff val="40000"/>
                  </a:srgbClr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rgbClr val="39302A">
                  <a:lumMod val="60000"/>
                  <a:lumOff val="40000"/>
                </a:srgbClr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9027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</p:sldLayoutIdLst>
  <p:transition spd="med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Visit Pacifica Bay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Presented by </a:t>
            </a:r>
          </a:p>
          <a:p>
            <a:r>
              <a:rPr lang="en-US" dirty="0" smtClean="0"/>
              <a:t>Pacifica Bay Tourism and Travel Department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91251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Weekend Getaways!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798320" y="1828800"/>
            <a:ext cx="8595360" cy="4351337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6354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6409" y="838200"/>
            <a:ext cx="4864608" cy="1325562"/>
          </a:xfrm>
        </p:spPr>
        <p:txBody>
          <a:bodyPr/>
          <a:lstStyle/>
          <a:p>
            <a:pPr algn="ctr"/>
            <a:r>
              <a:rPr lang="en-US" dirty="0" smtClean="0"/>
              <a:t>Why Visit?</a:t>
            </a:r>
            <a:endParaRPr lang="en-US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2063" y="2516994"/>
            <a:ext cx="4479925" cy="29749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 anchor="ctr"/>
          <a:lstStyle/>
          <a:p>
            <a:r>
              <a:rPr lang="en-US" dirty="0" smtClean="0"/>
              <a:t>Miles of beaches with excellent surf</a:t>
            </a:r>
          </a:p>
          <a:p>
            <a:r>
              <a:rPr lang="en-US" dirty="0" smtClean="0"/>
              <a:t>Variety of hotels in all price points</a:t>
            </a:r>
          </a:p>
          <a:p>
            <a:r>
              <a:rPr lang="en-US" dirty="0" smtClean="0"/>
              <a:t>Five-star cuisine and outstanding local ownership boutique restaurants</a:t>
            </a:r>
          </a:p>
          <a:p>
            <a:r>
              <a:rPr lang="en-US" dirty="0" smtClean="0"/>
              <a:t>Large artisan community</a:t>
            </a:r>
          </a:p>
          <a:p>
            <a:r>
              <a:rPr lang="en-US" dirty="0" smtClean="0"/>
              <a:t>Activities for all age groups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93110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Visitor Patterns by Season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91935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295400" y="5529217"/>
            <a:ext cx="9418320" cy="1328783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Beautiful beaches and parks, amazing wildlife, and stunning vistas are a few of the things you can expect to see when you visit Pacifica Bay!</a:t>
            </a: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0919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628" y="0"/>
            <a:ext cx="12194628" cy="990599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We look forward to </a:t>
            </a:r>
            <a:br>
              <a:rPr lang="en-US" sz="3200" dirty="0" smtClean="0"/>
            </a:br>
            <a:r>
              <a:rPr lang="en-US" sz="3200" dirty="0" smtClean="0"/>
              <a:t>welcoming you to our city!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9823256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View">
  <a:themeElements>
    <a:clrScheme name="Yellow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TM03457515[[fn=View]]</Template>
  <TotalTime>1</TotalTime>
  <Words>82</Words>
  <PresentationFormat>Widescreen</PresentationFormat>
  <Paragraphs>13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Century Schoolbook</vt:lpstr>
      <vt:lpstr>Wingdings 2</vt:lpstr>
      <vt:lpstr>1_View</vt:lpstr>
      <vt:lpstr>Visit Pacifica Bay</vt:lpstr>
      <vt:lpstr>Weekend Getaways!</vt:lpstr>
      <vt:lpstr>Why Visit?</vt:lpstr>
      <vt:lpstr>Visitor Patterns by Season</vt:lpstr>
      <vt:lpstr>PowerPoint Presentation</vt:lpstr>
      <vt:lpstr>We look forward to  welcoming you to our city!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Visit Pacifica Bay</dc:title>
  <dc:creator>GO! Series</dc:creator>
  <dcterms:created xsi:type="dcterms:W3CDTF">2015-07-08T13:17:57Z</dcterms:created>
  <dcterms:modified xsi:type="dcterms:W3CDTF">2015-08-13T15:53:49Z</dcterms:modified>
</cp:coreProperties>
</file>