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sldIdLst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18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58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462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41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274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4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03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76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11/6/2015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789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Wildlife and Excursion Photos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040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Careful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009" y="2438401"/>
            <a:ext cx="3900488" cy="26587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6187282" y="2228004"/>
            <a:ext cx="4099718" cy="3633047"/>
          </a:xfrm>
        </p:spPr>
        <p:txBody>
          <a:bodyPr>
            <a:normAutofit/>
          </a:bodyPr>
          <a:lstStyle/>
          <a:p>
            <a:r>
              <a:rPr lang="en-US" dirty="0" smtClean="0"/>
              <a:t>Use common sense </a:t>
            </a:r>
          </a:p>
          <a:p>
            <a:pPr lvl="1"/>
            <a:r>
              <a:rPr lang="en-US" dirty="0" smtClean="0"/>
              <a:t>Never approach a real bear or bear cub</a:t>
            </a:r>
          </a:p>
          <a:p>
            <a:pPr lvl="1"/>
            <a:r>
              <a:rPr lang="en-US" dirty="0" smtClean="0"/>
              <a:t>Your best pictures will be those in which you are not intruding on a wild animal’s home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40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Lights, Camera, Action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743360"/>
            <a:ext cx="3900488" cy="2601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25000"/>
                  </a:schemeClr>
                </a:solidFill>
              </a:rPr>
              <a:t>Be prepared at all times with your camera. You will want to be ready if nature decides to fly right by you.</a:t>
            </a:r>
          </a:p>
        </p:txBody>
      </p:sp>
    </p:spTree>
    <p:extLst>
      <p:ext uri="{BB962C8B-B14F-4D97-AF65-F5344CB8AC3E}">
        <p14:creationId xmlns:p14="http://schemas.microsoft.com/office/powerpoint/2010/main" val="306146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River rafting is a popular way to tour the refuge. Trips are scheduled from mid-June to early September and are typically planned for six to eight 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002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1288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2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4.xml><?xml version="1.0" encoding="utf-8"?>
<a:theme xmlns:a="http://schemas.openxmlformats.org/drawingml/2006/main" name="3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5.xml><?xml version="1.0" encoding="utf-8"?>
<a:theme xmlns:a="http://schemas.openxmlformats.org/drawingml/2006/main" name="4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122</Words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Corbel</vt:lpstr>
      <vt:lpstr>Basis</vt:lpstr>
      <vt:lpstr>1_Basis</vt:lpstr>
      <vt:lpstr>2_Basis</vt:lpstr>
      <vt:lpstr>3_Basis</vt:lpstr>
      <vt:lpstr>4_Basis</vt:lpstr>
      <vt:lpstr>Wildlife and Excursion Photos</vt:lpstr>
      <vt:lpstr>Be Careful</vt:lpstr>
      <vt:lpstr>Lights, Camera, Action</vt:lpstr>
      <vt:lpstr>Rafting the Refuge</vt:lpstr>
      <vt:lpstr>Brooks Mountain Range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Wildlife and Excursion Photos</dc:title>
  <dc:creator>GO! Series</dc:creator>
  <dcterms:created xsi:type="dcterms:W3CDTF">2015-05-17T15:08:21Z</dcterms:created>
  <dcterms:modified xsi:type="dcterms:W3CDTF">2015-11-06T13:10:21Z</dcterms:modified>
</cp:coreProperties>
</file>