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91" d="100"/>
          <a:sy n="91" d="100"/>
        </p:scale>
        <p:origin x="14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11/6/2015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82574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11/6/2015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39175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11/6/2015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399130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11/6/2015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664882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908A7C6C-0F39-4D70-8E8D-FE5B9C95FA73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11/6/2015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030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11/6/2015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448756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11/6/2015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5549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11/6/2015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266119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11/6/2015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78497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11/6/2015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657943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11/6/2015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57407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11/6/2015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73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Arctic National Wildlife Refuge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Experience Alaska with Kodiak West Travel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953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Refuge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Largest National Wildlife Refuge in the country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Alaska’s first official ecosystem conservation area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Established in 1960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Climate varies from cold to freezing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Temperatures may drop below freezing at any time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No formal roads</a:t>
            </a:r>
          </a:p>
        </p:txBody>
      </p:sp>
    </p:spTree>
    <p:extLst>
      <p:ext uri="{BB962C8B-B14F-4D97-AF65-F5344CB8AC3E}">
        <p14:creationId xmlns:p14="http://schemas.microsoft.com/office/powerpoint/2010/main" val="1264344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Wildlife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 Land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Bears</a:t>
            </a:r>
          </a:p>
          <a:p>
            <a:pPr lvl="1"/>
            <a:r>
              <a:rPr lang="en-US" dirty="0" smtClean="0"/>
              <a:t>Polar</a:t>
            </a:r>
          </a:p>
          <a:p>
            <a:pPr lvl="1"/>
            <a:r>
              <a:rPr lang="en-US" dirty="0" smtClean="0"/>
              <a:t>Grizzly</a:t>
            </a:r>
          </a:p>
          <a:p>
            <a:pPr lvl="1"/>
            <a:r>
              <a:rPr lang="en-US" dirty="0" smtClean="0"/>
              <a:t>Black</a:t>
            </a:r>
          </a:p>
          <a:p>
            <a:r>
              <a:rPr lang="en-US" dirty="0" smtClean="0"/>
              <a:t>Other large mammals</a:t>
            </a:r>
          </a:p>
          <a:p>
            <a:pPr lvl="1"/>
            <a:r>
              <a:rPr lang="en-US" dirty="0" smtClean="0"/>
              <a:t>Caribou</a:t>
            </a:r>
          </a:p>
          <a:p>
            <a:pPr lvl="1"/>
            <a:r>
              <a:rPr lang="en-US" dirty="0" smtClean="0"/>
              <a:t>Moose</a:t>
            </a:r>
          </a:p>
          <a:p>
            <a:pPr lvl="1"/>
            <a:r>
              <a:rPr lang="en-US" dirty="0" smtClean="0"/>
              <a:t>Oxen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In the Air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Owls</a:t>
            </a:r>
          </a:p>
          <a:p>
            <a:pPr lvl="1"/>
            <a:r>
              <a:rPr lang="en-US" dirty="0" smtClean="0"/>
              <a:t>Snowy</a:t>
            </a:r>
          </a:p>
          <a:p>
            <a:pPr lvl="1"/>
            <a:r>
              <a:rPr lang="en-US" dirty="0"/>
              <a:t>G</a:t>
            </a:r>
            <a:r>
              <a:rPr lang="en-US" dirty="0" smtClean="0"/>
              <a:t>reat </a:t>
            </a:r>
            <a:r>
              <a:rPr lang="en-US" dirty="0"/>
              <a:t>gray </a:t>
            </a:r>
            <a:endParaRPr lang="en-US" dirty="0" smtClean="0"/>
          </a:p>
          <a:p>
            <a:pPr lvl="1"/>
            <a:r>
              <a:rPr lang="en-US" dirty="0" smtClean="0"/>
              <a:t>Northern </a:t>
            </a:r>
            <a:r>
              <a:rPr lang="en-US" dirty="0"/>
              <a:t>hawk owls </a:t>
            </a:r>
          </a:p>
          <a:p>
            <a:r>
              <a:rPr lang="en-US" dirty="0" smtClean="0"/>
              <a:t>Peregrine Falcons</a:t>
            </a:r>
          </a:p>
          <a:p>
            <a:r>
              <a:rPr lang="en-US" dirty="0" smtClean="0"/>
              <a:t>Golden eagles</a:t>
            </a:r>
          </a:p>
          <a:p>
            <a:r>
              <a:rPr lang="en-US" dirty="0" smtClean="0"/>
              <a:t>Plovers</a:t>
            </a:r>
          </a:p>
        </p:txBody>
      </p:sp>
    </p:spTree>
    <p:extLst>
      <p:ext uri="{BB962C8B-B14F-4D97-AF65-F5344CB8AC3E}">
        <p14:creationId xmlns:p14="http://schemas.microsoft.com/office/powerpoint/2010/main" val="3324661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Kodiak West Travel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are currently accepting reservations for next year!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96389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3</TotalTime>
  <Words>87</Words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Corbel</vt:lpstr>
      <vt:lpstr>Wingdings</vt:lpstr>
      <vt:lpstr>Wingdings 2</vt:lpstr>
      <vt:lpstr>Frame</vt:lpstr>
      <vt:lpstr>Arctic National Wildlife Refuge</vt:lpstr>
      <vt:lpstr>About the Refuge</vt:lpstr>
      <vt:lpstr>Wildlife</vt:lpstr>
      <vt:lpstr>Contact Kodiak West Travel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Arctic National Wildlife Refuge</dc:title>
  <dc:creator>GO! Series</dc:creator>
  <dcterms:created xsi:type="dcterms:W3CDTF">2015-05-17T15:08:58Z</dcterms:created>
  <dcterms:modified xsi:type="dcterms:W3CDTF">2015-11-06T13:10:14Z</dcterms:modified>
</cp:coreProperties>
</file>