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31" autoAdjust="0"/>
  </p:normalViewPr>
  <p:slideViewPr>
    <p:cSldViewPr snapToGrid="0">
      <p:cViewPr varScale="1">
        <p:scale>
          <a:sx n="86" d="100"/>
          <a:sy n="86" d="100"/>
        </p:scale>
        <p:origin x="49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11/2/2015</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p:spPr>
        <p:txBody>
          <a:bodyPr>
            <a:normAutofit/>
          </a:bodyPr>
          <a:lstStyle/>
          <a:p>
            <a:r>
              <a:rPr lang="en-US" sz="1800" dirty="0" smtClean="0"/>
              <a:t>At Sensation Park, guest and employee safety is our top priority. Staff must report all accidents, no matter how minor, so that trained safety and security personnel can document and officially report incidents. </a:t>
            </a:r>
            <a:endParaRPr lang="en-US" sz="1800"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r>
              <a:rPr lang="en-US" dirty="0" smtClean="0"/>
              <a:t>Complete scheduled equipment checks</a:t>
            </a:r>
          </a:p>
          <a:p>
            <a:r>
              <a:rPr lang="en-US" dirty="0" smtClean="0"/>
              <a:t>Enforce boarding restrictions for all rides</a:t>
            </a:r>
          </a:p>
          <a:p>
            <a:r>
              <a:rPr lang="en-US" dirty="0" smtClean="0"/>
              <a:t>Verify height requirements for young children</a:t>
            </a:r>
          </a:p>
          <a:p>
            <a:r>
              <a:rPr lang="en-US" dirty="0" smtClean="0"/>
              <a:t>Check every seatbelt and harness</a:t>
            </a:r>
          </a:p>
          <a:p>
            <a:r>
              <a:rPr lang="en-US" dirty="0" smtClean="0"/>
              <a:t>Assist guests to understand regulations </a:t>
            </a:r>
          </a:p>
          <a:p>
            <a:r>
              <a:rPr lang="en-US" dirty="0" smtClean="0"/>
              <a:t>Refer questions to your supervisor</a:t>
            </a:r>
            <a:endParaRPr lang="en-US" dirty="0"/>
          </a:p>
        </p:txBody>
      </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r>
              <a:rPr lang="en-US" dirty="0" smtClean="0"/>
              <a:t>Ride entrances</a:t>
            </a:r>
          </a:p>
          <a:p>
            <a:pPr lvl="1"/>
            <a:r>
              <a:rPr lang="en-US" dirty="0" smtClean="0"/>
              <a:t>Visitor center</a:t>
            </a:r>
          </a:p>
          <a:p>
            <a:pPr lvl="1"/>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Prevent Heatstroke During the Hot Summer Season</a:t>
            </a:r>
            <a:endParaRPr lang="en-US" dirty="0"/>
          </a:p>
        </p:txBody>
      </p:sp>
      <p:sp>
        <p:nvSpPr>
          <p:cNvPr id="5" name="Content Placeholder 4"/>
          <p:cNvSpPr>
            <a:spLocks noGrp="1"/>
          </p:cNvSpPr>
          <p:nvPr>
            <p:ph idx="1"/>
          </p:nvPr>
        </p:nvSpPr>
        <p:spPr/>
        <p:txBody>
          <a:bodyPr/>
          <a:lstStyle/>
          <a:p>
            <a:endParaRPr lang="en-US"/>
          </a:p>
        </p:txBody>
      </p:sp>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Sensation Park</a:t>
            </a:r>
            <a:endParaRPr lang="en-US" dirty="0"/>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5506948" cy="3657600"/>
          </a:xfrm>
          <a:prstGeom prst="rect">
            <a:avLst/>
          </a:prstGeom>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9</TotalTime>
  <Words>153</Words>
  <Application>Microsoft Office PowerPoint</Application>
  <PresentationFormat>Widescreen</PresentationFormat>
  <Paragraphs>22</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Corbel</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creator>GO! Series</dc:creator>
  <cp:revision>3</cp:revision>
  <dcterms:created xsi:type="dcterms:W3CDTF">2015-06-16T14:18:48Z</dcterms:created>
  <dcterms:modified xsi:type="dcterms:W3CDTF">2015-11-02T14:51:22Z</dcterms:modified>
</cp:coreProperties>
</file>