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0" y="-16933"/>
            <a:ext cx="863825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0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0" y="4050834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71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7564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470400"/>
            <a:ext cx="8598907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495" y="3632200"/>
            <a:ext cx="7226406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91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1931988"/>
            <a:ext cx="8598907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31217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577" y="609600"/>
            <a:ext cx="809624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2011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95327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</a:t>
            </a:r>
            <a:endParaRPr lang="en-US" sz="8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75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978" y="609600"/>
            <a:ext cx="859044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509" y="4013200"/>
            <a:ext cx="8598908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375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0"/>
            <a:ext cx="130508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511" y="609600"/>
            <a:ext cx="7061989" cy="543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7682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6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2700868"/>
            <a:ext cx="8598907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2" y="4527448"/>
            <a:ext cx="859890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Freeform 14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045562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2" y="609600"/>
            <a:ext cx="8598907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511" y="2160589"/>
            <a:ext cx="4185125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1295" y="2160590"/>
            <a:ext cx="4185124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6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Freeform 17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2423" y="2160983"/>
            <a:ext cx="38302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922" y="2737246"/>
            <a:ext cx="4186713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4623" y="2160983"/>
            <a:ext cx="38317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9710" y="2737246"/>
            <a:ext cx="4186707" cy="330411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0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7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9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Freeform 13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390706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0" y="1498604"/>
            <a:ext cx="3855532" cy="1278466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2" y="514925"/>
            <a:ext cx="4514716" cy="5526437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0" y="2777070"/>
            <a:ext cx="3855532" cy="2584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4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V="1">
            <a:off x="7427201" y="3681414"/>
            <a:ext cx="47647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373453" y="0"/>
            <a:ext cx="1219518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9188726" y="-8467"/>
            <a:ext cx="3006450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>
          <a:xfrm>
            <a:off x="9603701" y="-8467"/>
            <a:ext cx="2591475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Freeform 11"/>
          <p:cNvSpPr/>
          <p:nvPr/>
        </p:nvSpPr>
        <p:spPr>
          <a:xfrm>
            <a:off x="8934660" y="3048000"/>
            <a:ext cx="3260516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>
          <a:xfrm>
            <a:off x="9341166" y="-8467"/>
            <a:ext cx="2854010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Freeform 13"/>
          <p:cNvSpPr/>
          <p:nvPr/>
        </p:nvSpPr>
        <p:spPr>
          <a:xfrm>
            <a:off x="10907908" y="-8467"/>
            <a:ext cx="1287268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>
          <a:xfrm>
            <a:off x="10941783" y="-8468"/>
            <a:ext cx="1270575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6" name="Freeform 15"/>
          <p:cNvSpPr/>
          <p:nvPr/>
        </p:nvSpPr>
        <p:spPr>
          <a:xfrm>
            <a:off x="10374369" y="3589868"/>
            <a:ext cx="1820807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>
          <a:xfrm>
            <a:off x="-8469" y="4013201"/>
            <a:ext cx="45731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11" y="4800600"/>
            <a:ext cx="859890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511" y="609600"/>
            <a:ext cx="8598907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511" y="5367338"/>
            <a:ext cx="8598906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0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511" y="609600"/>
            <a:ext cx="859890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511" y="2160590"/>
            <a:ext cx="8598907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0" y="6041363"/>
            <a:ext cx="912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3C267-62AC-4C46-94C8-9ECE4C379D12}" type="datetimeFigureOut">
              <a:rPr lang="en-US" smtClean="0"/>
              <a:t>10/4/2015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511" y="6041363"/>
            <a:ext cx="62992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1" y="6041363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9F13F0E-A978-48A5-8D2D-39F34D443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9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088" y="2404533"/>
            <a:ext cx="9043791" cy="1766633"/>
          </a:xfrm>
        </p:spPr>
        <p:txBody>
          <a:bodyPr/>
          <a:lstStyle/>
          <a:p>
            <a:r>
              <a:rPr lang="en-US" dirty="0" smtClean="0"/>
              <a:t>Ultimate Action Sports Gear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121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Our Management Team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6624" y="1759757"/>
            <a:ext cx="5598028" cy="3939585"/>
          </a:xfrm>
        </p:spPr>
        <p:txBody>
          <a:bodyPr>
            <a:noAutofit/>
          </a:bodyPr>
          <a:lstStyle/>
          <a:p>
            <a:r>
              <a:rPr lang="en-US" sz="3200" dirty="0" smtClean="0"/>
              <a:t>Michael Dixon</a:t>
            </a:r>
          </a:p>
          <a:p>
            <a:pPr lvl="1"/>
            <a:r>
              <a:rPr lang="en-US" sz="2800" dirty="0" smtClean="0"/>
              <a:t>President</a:t>
            </a:r>
          </a:p>
          <a:p>
            <a:r>
              <a:rPr lang="en-US" sz="3200" dirty="0" smtClean="0"/>
              <a:t>Irene </a:t>
            </a:r>
            <a:r>
              <a:rPr lang="en-US" sz="3200" dirty="0" err="1" smtClean="0"/>
              <a:t>Shviktar</a:t>
            </a:r>
            <a:endParaRPr lang="en-US" sz="3200" dirty="0" smtClean="0"/>
          </a:p>
          <a:p>
            <a:pPr lvl="1"/>
            <a:r>
              <a:rPr lang="en-US" sz="2800" dirty="0" smtClean="0"/>
              <a:t>Vice President Marketing</a:t>
            </a:r>
          </a:p>
          <a:p>
            <a:r>
              <a:rPr lang="en-US" sz="3200" dirty="0" smtClean="0"/>
              <a:t>Frank </a:t>
            </a:r>
            <a:r>
              <a:rPr lang="en-US" sz="3200" dirty="0" err="1" smtClean="0"/>
              <a:t>Osei</a:t>
            </a:r>
            <a:endParaRPr lang="en-US" sz="3200" dirty="0" smtClean="0"/>
          </a:p>
          <a:p>
            <a:pPr lvl="1"/>
            <a:r>
              <a:rPr lang="en-US" sz="2800" dirty="0" smtClean="0"/>
              <a:t>Vice President Finance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53349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Contact Us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511" y="2160590"/>
            <a:ext cx="8598907" cy="30001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1926 Quebec Street</a:t>
            </a:r>
          </a:p>
          <a:p>
            <a:pPr marL="0" indent="0" algn="ctr">
              <a:buNone/>
            </a:pPr>
            <a:r>
              <a:rPr lang="en-US" sz="3200" dirty="0" smtClean="0"/>
              <a:t>Denver, CO 80207</a:t>
            </a:r>
          </a:p>
          <a:p>
            <a:pPr marL="0" indent="0" algn="ctr">
              <a:buNone/>
            </a:pPr>
            <a:r>
              <a:rPr lang="en-US" sz="3200" dirty="0" smtClean="0"/>
              <a:t>(303) 555-0970</a:t>
            </a:r>
          </a:p>
          <a:p>
            <a:pPr marL="0" indent="0" algn="ctr">
              <a:buNone/>
            </a:pPr>
            <a:r>
              <a:rPr lang="en-US" sz="3200" dirty="0" smtClean="0"/>
              <a:t>www.u-actionsports-g.com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463471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 HD - cor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 HD - core">
      <a:majorFont>
        <a:latin typeface="Trebuchet MS" panose="020B0603020202020204"/>
        <a:ea typeface=""/>
        <a:cs typeface=""/>
      </a:majorFont>
      <a:minorFont>
        <a:latin typeface="Trebuchet MS" panose="020B0603020202020204"/>
        <a:ea typeface=""/>
        <a:cs typeface=""/>
      </a:minorFont>
    </a:fontScheme>
    <a:fmtScheme name="Facet HD - cor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34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Ultimate Action Sports Gear</vt:lpstr>
      <vt:lpstr>Our Management Team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GO! Series</dc:creator>
  <cp:lastModifiedBy>Firstname Lastname</cp:lastModifiedBy>
  <cp:revision>2</cp:revision>
  <dcterms:created xsi:type="dcterms:W3CDTF">2012-10-22T22:02:03Z</dcterms:created>
  <dcterms:modified xsi:type="dcterms:W3CDTF">2015-10-04T17:50:11Z</dcterms:modified>
</cp:coreProperties>
</file>