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slideLayouts/slideLayout3.xml" ContentType="application/vnd.openxmlformats-officedocument.presentationml.slideLayout+xml"/>
  <Override PartName="/ppt/theme/theme3.xml" ContentType="application/vnd.openxmlformats-officedocument.theme+xml"/>
  <Override PartName="/ppt/slideLayouts/slideLayout4.xml" ContentType="application/vnd.openxmlformats-officedocument.presentationml.slideLayout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62" r:id="rId2"/>
    <p:sldMasterId id="2147483664" r:id="rId3"/>
    <p:sldMasterId id="2147483666" r:id="rId4"/>
  </p:sldMasterIdLst>
  <p:sldIdLst>
    <p:sldId id="257" r:id="rId5"/>
    <p:sldId id="258" r:id="rId6"/>
    <p:sldId id="259" r:id="rId7"/>
    <p:sldId id="260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2" autoAdjust="0"/>
    <p:restoredTop sz="94660"/>
  </p:normalViewPr>
  <p:slideViewPr>
    <p:cSldViewPr snapToGrid="0">
      <p:cViewPr varScale="1">
        <p:scale>
          <a:sx n="91" d="100"/>
          <a:sy n="91" d="100"/>
        </p:scale>
        <p:origin x="534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3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theme" Target="theme/theme1.xml"/><Relationship Id="rId5" Type="http://schemas.openxmlformats.org/officeDocument/2006/relationships/slide" Target="slides/slide1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9E66E8B-025D-4A05-AB31-798575836745}" type="datetimeFigureOut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11/6/2015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A280F02-8FC0-47BD-8799-8DB5B82E8A1A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260666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9E66E8B-025D-4A05-AB31-798575836745}" type="datetimeFigureOut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11/6/2015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A280F02-8FC0-47BD-8799-8DB5B82E8A1A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692367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9E66E8B-025D-4A05-AB31-798575836745}" type="datetimeFigureOut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11/6/2015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A280F02-8FC0-47BD-8799-8DB5B82E8A1A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331267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9E66E8B-025D-4A05-AB31-798575836745}" type="datetimeFigureOut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11/6/2015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A280F02-8FC0-47BD-8799-8DB5B82E8A1A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990584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3.xml"/></Relationships>
</file>

<file path=ppt/slideMasters/_rels/slideMaster4.xml.rels><?xml version="1.0" encoding="UTF-8" standalone="yes"?>
<Relationships xmlns="http://schemas.openxmlformats.org/package/2006/relationships"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9E66E8B-025D-4A05-AB31-798575836745}" type="datetimeFigureOut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11/6/2015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A280F02-8FC0-47BD-8799-8DB5B82E8A1A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157147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9E66E8B-025D-4A05-AB31-798575836745}" type="datetimeFigureOut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11/6/2015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A280F02-8FC0-47BD-8799-8DB5B82E8A1A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063516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9E66E8B-025D-4A05-AB31-798575836745}" type="datetimeFigureOut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11/6/2015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A280F02-8FC0-47BD-8799-8DB5B82E8A1A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853256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9E66E8B-025D-4A05-AB31-798575836745}" type="datetimeFigureOut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11/6/2015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A280F02-8FC0-47BD-8799-8DB5B82E8A1A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04616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800" dirty="0" smtClean="0"/>
              <a:t>Wildlife</a:t>
            </a:r>
            <a:endParaRPr lang="en-US" dirty="0"/>
          </a:p>
        </p:txBody>
      </p:sp>
      <p:pic>
        <p:nvPicPr>
          <p:cNvPr id="6" name="Picture Placeholder 5"/>
          <p:cNvPicPr>
            <a:picLocks noGrp="1" noChangeAspect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85" r="7785"/>
          <a:stretch>
            <a:fillRect/>
          </a:stretch>
        </p:blipFill>
        <p:spPr/>
      </p:pic>
      <p:sp>
        <p:nvSpPr>
          <p:cNvPr id="5" name="Text Placeholder 4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200" dirty="0" smtClean="0"/>
              <a:t>The Ketchikan Rainforest has an incredibly high concentration of bald eagles. Be prepared with your camera as you view these majestic creatures!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2731850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Canopy Tours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High octane zip line adventure</a:t>
            </a:r>
          </a:p>
          <a:p>
            <a:r>
              <a:rPr lang="en-US" dirty="0" smtClean="0"/>
              <a:t>Safety equipped with harnesses, lanyards and dual-line cables</a:t>
            </a:r>
          </a:p>
          <a:p>
            <a:r>
              <a:rPr lang="en-US" dirty="0" smtClean="0"/>
              <a:t>Seven lines along tree platforms</a:t>
            </a:r>
          </a:p>
          <a:p>
            <a:r>
              <a:rPr lang="en-US" dirty="0" smtClean="0"/>
              <a:t>Significant walking, hiking, and climbing between lines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93914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Off Road Adventure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Fully equipped mountain trail ATV tour</a:t>
            </a:r>
          </a:p>
          <a:p>
            <a:r>
              <a:rPr lang="en-US" dirty="0" smtClean="0"/>
              <a:t>4 hours in length including lunch</a:t>
            </a:r>
          </a:p>
          <a:p>
            <a:r>
              <a:rPr lang="en-US" dirty="0" smtClean="0"/>
              <a:t>Gear and safety </a:t>
            </a:r>
            <a:r>
              <a:rPr lang="en-US" smtClean="0"/>
              <a:t>briefing provided</a:t>
            </a:r>
            <a:endParaRPr lang="en-US" dirty="0" smtClean="0"/>
          </a:p>
          <a:p>
            <a:r>
              <a:rPr lang="en-US" dirty="0" smtClean="0"/>
              <a:t>Experienced guides</a:t>
            </a:r>
          </a:p>
          <a:p>
            <a:r>
              <a:rPr lang="en-US" dirty="0" smtClean="0"/>
              <a:t>Ample opportunities to stop for pictures</a:t>
            </a:r>
          </a:p>
        </p:txBody>
      </p:sp>
    </p:spTree>
    <p:extLst>
      <p:ext uri="{BB962C8B-B14F-4D97-AF65-F5344CB8AC3E}">
        <p14:creationId xmlns:p14="http://schemas.microsoft.com/office/powerpoint/2010/main" val="12476838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Rainforest Adventure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Ketchikan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2682437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3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4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86</Words>
  <PresentationFormat>Widescreen</PresentationFormat>
  <Paragraphs>15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4</vt:i4>
      </vt:variant>
    </vt:vector>
  </HeadingPairs>
  <TitlesOfParts>
    <vt:vector size="11" baseType="lpstr">
      <vt:lpstr>Arial</vt:lpstr>
      <vt:lpstr>Calibri</vt:lpstr>
      <vt:lpstr>Calibri Light</vt:lpstr>
      <vt:lpstr>1_Office Theme</vt:lpstr>
      <vt:lpstr>2_Office Theme</vt:lpstr>
      <vt:lpstr>3_Office Theme</vt:lpstr>
      <vt:lpstr>4_Office Theme</vt:lpstr>
      <vt:lpstr>Wildlife</vt:lpstr>
      <vt:lpstr>Canopy Tours</vt:lpstr>
      <vt:lpstr>Off Road Adventure</vt:lpstr>
      <vt:lpstr>Rainforest Adventure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Rainforest  Adventure</dc:title>
  <dc:creator>GO! Series</dc:creator>
  <dcterms:created xsi:type="dcterms:W3CDTF">2015-05-17T15:11:53Z</dcterms:created>
  <dcterms:modified xsi:type="dcterms:W3CDTF">2015-11-06T13:09:36Z</dcterms:modified>
</cp:coreProperties>
</file>